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0" r:id="rId5"/>
    <p:sldId id="296" r:id="rId6"/>
    <p:sldId id="276" r:id="rId7"/>
    <p:sldId id="290" r:id="rId8"/>
    <p:sldId id="292" r:id="rId9"/>
    <p:sldId id="293" r:id="rId10"/>
    <p:sldId id="295" r:id="rId11"/>
    <p:sldId id="294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C40"/>
    <a:srgbClr val="BAD1BD"/>
    <a:srgbClr val="7DCFE0"/>
    <a:srgbClr val="4A205D"/>
    <a:srgbClr val="EDBAB5"/>
    <a:srgbClr val="BAD1DB"/>
    <a:srgbClr val="231C3F"/>
    <a:srgbClr val="991C42"/>
    <a:srgbClr val="8FC9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58371-B076-4E93-800B-AA6AE313B2F9}" v="58" dt="2024-08-09T12:23:23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7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Alsi" userId="87d5ac26-714e-4255-9922-d09dc09690b5" providerId="ADAL" clId="{98058371-B076-4E93-800B-AA6AE313B2F9}"/>
    <pc:docChg chg="undo custSel addSld delSld modSld sldOrd modMainMaster">
      <pc:chgData name="Nina Alsi" userId="87d5ac26-714e-4255-9922-d09dc09690b5" providerId="ADAL" clId="{98058371-B076-4E93-800B-AA6AE313B2F9}" dt="2024-08-09T12:25:17.914" v="355"/>
      <pc:docMkLst>
        <pc:docMk/>
      </pc:docMkLst>
      <pc:sldChg chg="addSp modSp new del mod">
        <pc:chgData name="Nina Alsi" userId="87d5ac26-714e-4255-9922-d09dc09690b5" providerId="ADAL" clId="{98058371-B076-4E93-800B-AA6AE313B2F9}" dt="2024-08-09T12:15:27.039" v="136" actId="47"/>
        <pc:sldMkLst>
          <pc:docMk/>
          <pc:sldMk cId="2297149848" sldId="296"/>
        </pc:sldMkLst>
        <pc:spChg chg="mod">
          <ac:chgData name="Nina Alsi" userId="87d5ac26-714e-4255-9922-d09dc09690b5" providerId="ADAL" clId="{98058371-B076-4E93-800B-AA6AE313B2F9}" dt="2024-08-09T12:14:26.936" v="134" actId="20577"/>
          <ac:spMkLst>
            <pc:docMk/>
            <pc:sldMk cId="2297149848" sldId="296"/>
            <ac:spMk id="6" creationId="{3241D12A-7984-7288-0ABB-E88E03AFBAC4}"/>
          </ac:spMkLst>
        </pc:spChg>
        <pc:spChg chg="mod">
          <ac:chgData name="Nina Alsi" userId="87d5ac26-714e-4255-9922-d09dc09690b5" providerId="ADAL" clId="{98058371-B076-4E93-800B-AA6AE313B2F9}" dt="2024-08-09T12:14:22.807" v="124" actId="20577"/>
          <ac:spMkLst>
            <pc:docMk/>
            <pc:sldMk cId="2297149848" sldId="296"/>
            <ac:spMk id="7" creationId="{3D08CFAF-AF2E-976D-E675-AAC17BF3429D}"/>
          </ac:spMkLst>
        </pc:spChg>
        <pc:spChg chg="add">
          <ac:chgData name="Nina Alsi" userId="87d5ac26-714e-4255-9922-d09dc09690b5" providerId="ADAL" clId="{98058371-B076-4E93-800B-AA6AE313B2F9}" dt="2024-08-09T12:15:06.181" v="135" actId="11529"/>
          <ac:spMkLst>
            <pc:docMk/>
            <pc:sldMk cId="2297149848" sldId="296"/>
            <ac:spMk id="8" creationId="{A68E2E86-82A1-613E-02D3-7A5B994B085C}"/>
          </ac:spMkLst>
        </pc:spChg>
      </pc:sldChg>
      <pc:sldChg chg="addSp delSp modSp new mod ord">
        <pc:chgData name="Nina Alsi" userId="87d5ac26-714e-4255-9922-d09dc09690b5" providerId="ADAL" clId="{98058371-B076-4E93-800B-AA6AE313B2F9}" dt="2024-08-09T12:25:17.914" v="355"/>
        <pc:sldMkLst>
          <pc:docMk/>
          <pc:sldMk cId="4243213080" sldId="296"/>
        </pc:sldMkLst>
        <pc:spChg chg="add del mod">
          <ac:chgData name="Nina Alsi" userId="87d5ac26-714e-4255-9922-d09dc09690b5" providerId="ADAL" clId="{98058371-B076-4E93-800B-AA6AE313B2F9}" dt="2024-08-09T12:24:58.551" v="353" actId="20577"/>
          <ac:spMkLst>
            <pc:docMk/>
            <pc:sldMk cId="4243213080" sldId="296"/>
            <ac:spMk id="2" creationId="{CF808B2A-11D6-1353-ACB3-1282F3B3B7DD}"/>
          </ac:spMkLst>
        </pc:spChg>
        <pc:spChg chg="mod">
          <ac:chgData name="Nina Alsi" userId="87d5ac26-714e-4255-9922-d09dc09690b5" providerId="ADAL" clId="{98058371-B076-4E93-800B-AA6AE313B2F9}" dt="2024-08-09T12:24:40.810" v="326" actId="20577"/>
          <ac:spMkLst>
            <pc:docMk/>
            <pc:sldMk cId="4243213080" sldId="296"/>
            <ac:spMk id="6" creationId="{A0F83CE2-3E7D-C63E-8991-BBDC72659DD3}"/>
          </ac:spMkLst>
        </pc:spChg>
        <pc:spChg chg="mod">
          <ac:chgData name="Nina Alsi" userId="87d5ac26-714e-4255-9922-d09dc09690b5" providerId="ADAL" clId="{98058371-B076-4E93-800B-AA6AE313B2F9}" dt="2024-08-09T12:24:14.850" v="299" actId="20577"/>
          <ac:spMkLst>
            <pc:docMk/>
            <pc:sldMk cId="4243213080" sldId="296"/>
            <ac:spMk id="7" creationId="{40C680EF-B3BD-2CCD-6ED9-569FCF887DF5}"/>
          </ac:spMkLst>
        </pc:spChg>
      </pc:sldChg>
      <pc:sldMasterChg chg="modSldLayout">
        <pc:chgData name="Nina Alsi" userId="87d5ac26-714e-4255-9922-d09dc09690b5" providerId="ADAL" clId="{98058371-B076-4E93-800B-AA6AE313B2F9}" dt="2024-08-09T12:23:24.073" v="264" actId="478"/>
        <pc:sldMasterMkLst>
          <pc:docMk/>
          <pc:sldMasterMk cId="3221570987" sldId="2147483648"/>
        </pc:sldMasterMkLst>
        <pc:sldLayoutChg chg="addSp delSp modSp mod">
          <pc:chgData name="Nina Alsi" userId="87d5ac26-714e-4255-9922-d09dc09690b5" providerId="ADAL" clId="{98058371-B076-4E93-800B-AA6AE313B2F9}" dt="2024-08-09T12:12:51.883" v="52"/>
          <pc:sldLayoutMkLst>
            <pc:docMk/>
            <pc:sldMasterMk cId="3221570987" sldId="2147483648"/>
            <pc:sldLayoutMk cId="2047555332" sldId="2147483653"/>
          </pc:sldLayoutMkLst>
          <pc:spChg chg="add del mod">
            <ac:chgData name="Nina Alsi" userId="87d5ac26-714e-4255-9922-d09dc09690b5" providerId="ADAL" clId="{98058371-B076-4E93-800B-AA6AE313B2F9}" dt="2024-08-09T12:11:42.696" v="38" actId="478"/>
            <ac:spMkLst>
              <pc:docMk/>
              <pc:sldMasterMk cId="3221570987" sldId="2147483648"/>
              <pc:sldLayoutMk cId="2047555332" sldId="2147483653"/>
              <ac:spMk id="4" creationId="{6F65C8BA-44E4-38BC-4538-3AACE944F85D}"/>
            </ac:spMkLst>
          </pc:spChg>
          <pc:spChg chg="add mod">
            <ac:chgData name="Nina Alsi" userId="87d5ac26-714e-4255-9922-d09dc09690b5" providerId="ADAL" clId="{98058371-B076-4E93-800B-AA6AE313B2F9}" dt="2024-08-09T12:12:51.883" v="52"/>
            <ac:spMkLst>
              <pc:docMk/>
              <pc:sldMasterMk cId="3221570987" sldId="2147483648"/>
              <pc:sldLayoutMk cId="2047555332" sldId="2147483653"/>
              <ac:spMk id="6" creationId="{A413FEE6-A62A-B4A6-C0F3-11145DA902BE}"/>
            </ac:spMkLst>
          </pc:spChg>
          <pc:picChg chg="add del">
            <ac:chgData name="Nina Alsi" userId="87d5ac26-714e-4255-9922-d09dc09690b5" providerId="ADAL" clId="{98058371-B076-4E93-800B-AA6AE313B2F9}" dt="2024-08-09T12:08:51.847" v="28" actId="478"/>
            <ac:picMkLst>
              <pc:docMk/>
              <pc:sldMasterMk cId="3221570987" sldId="2147483648"/>
              <pc:sldLayoutMk cId="2047555332" sldId="2147483653"/>
              <ac:picMk id="5" creationId="{9765E2C5-FF41-CCD7-9507-BD94949AA518}"/>
            </ac:picMkLst>
          </pc:picChg>
        </pc:sldLayoutChg>
        <pc:sldLayoutChg chg="addSp delSp modSp mod">
          <pc:chgData name="Nina Alsi" userId="87d5ac26-714e-4255-9922-d09dc09690b5" providerId="ADAL" clId="{98058371-B076-4E93-800B-AA6AE313B2F9}" dt="2024-08-09T12:07:32.036" v="23" actId="478"/>
          <pc:sldLayoutMkLst>
            <pc:docMk/>
            <pc:sldMasterMk cId="3221570987" sldId="2147483648"/>
            <pc:sldLayoutMk cId="671180947" sldId="2147483659"/>
          </pc:sldLayoutMkLst>
          <pc:picChg chg="add del">
            <ac:chgData name="Nina Alsi" userId="87d5ac26-714e-4255-9922-d09dc09690b5" providerId="ADAL" clId="{98058371-B076-4E93-800B-AA6AE313B2F9}" dt="2024-08-09T12:07:32.036" v="23" actId="478"/>
            <ac:picMkLst>
              <pc:docMk/>
              <pc:sldMasterMk cId="3221570987" sldId="2147483648"/>
              <pc:sldLayoutMk cId="671180947" sldId="2147483659"/>
              <ac:picMk id="3" creationId="{78AE9405-3B0D-BABE-5D6B-917A4F4EBB5F}"/>
            </ac:picMkLst>
          </pc:picChg>
          <pc:picChg chg="add del mod">
            <ac:chgData name="Nina Alsi" userId="87d5ac26-714e-4255-9922-d09dc09690b5" providerId="ADAL" clId="{98058371-B076-4E93-800B-AA6AE313B2F9}" dt="2024-08-09T12:07:31.172" v="22" actId="931"/>
            <ac:picMkLst>
              <pc:docMk/>
              <pc:sldMasterMk cId="3221570987" sldId="2147483648"/>
              <pc:sldLayoutMk cId="671180947" sldId="2147483659"/>
              <ac:picMk id="5" creationId="{52B5D9A4-C928-7B30-DD7E-0CB64F2B2C78}"/>
            </ac:picMkLst>
          </pc:picChg>
        </pc:sldLayoutChg>
        <pc:sldLayoutChg chg="addSp delSp modSp mod">
          <pc:chgData name="Nina Alsi" userId="87d5ac26-714e-4255-9922-d09dc09690b5" providerId="ADAL" clId="{98058371-B076-4E93-800B-AA6AE313B2F9}" dt="2024-08-09T12:12:44.312" v="50" actId="1076"/>
          <pc:sldLayoutMkLst>
            <pc:docMk/>
            <pc:sldMasterMk cId="3221570987" sldId="2147483648"/>
            <pc:sldLayoutMk cId="822968026" sldId="2147483684"/>
          </pc:sldLayoutMkLst>
          <pc:spChg chg="add del mod">
            <ac:chgData name="Nina Alsi" userId="87d5ac26-714e-4255-9922-d09dc09690b5" providerId="ADAL" clId="{98058371-B076-4E93-800B-AA6AE313B2F9}" dt="2024-08-09T12:11:48.485" v="40" actId="478"/>
            <ac:spMkLst>
              <pc:docMk/>
              <pc:sldMasterMk cId="3221570987" sldId="2147483648"/>
              <pc:sldLayoutMk cId="822968026" sldId="2147483684"/>
              <ac:spMk id="5" creationId="{49C10E7F-DCAD-BCFA-0EC2-45F3FA792CF8}"/>
            </ac:spMkLst>
          </pc:spChg>
          <pc:spChg chg="add mod">
            <ac:chgData name="Nina Alsi" userId="87d5ac26-714e-4255-9922-d09dc09690b5" providerId="ADAL" clId="{98058371-B076-4E93-800B-AA6AE313B2F9}" dt="2024-08-09T12:12:44.312" v="50" actId="1076"/>
            <ac:spMkLst>
              <pc:docMk/>
              <pc:sldMasterMk cId="3221570987" sldId="2147483648"/>
              <pc:sldLayoutMk cId="822968026" sldId="2147483684"/>
              <ac:spMk id="6" creationId="{88637477-AC70-13D5-44AB-53D6CC57558F}"/>
            </ac:spMkLst>
          </pc:spChg>
          <pc:picChg chg="add del">
            <ac:chgData name="Nina Alsi" userId="87d5ac26-714e-4255-9922-d09dc09690b5" providerId="ADAL" clId="{98058371-B076-4E93-800B-AA6AE313B2F9}" dt="2024-08-09T12:08:56.854" v="30" actId="478"/>
            <ac:picMkLst>
              <pc:docMk/>
              <pc:sldMasterMk cId="3221570987" sldId="2147483648"/>
              <pc:sldLayoutMk cId="822968026" sldId="2147483684"/>
              <ac:picMk id="4" creationId="{9D9701D1-B7ED-5432-58C1-674D5B1EF6EB}"/>
            </ac:picMkLst>
          </pc:picChg>
        </pc:sldLayoutChg>
        <pc:sldLayoutChg chg="addSp delSp modSp mod">
          <pc:chgData name="Nina Alsi" userId="87d5ac26-714e-4255-9922-d09dc09690b5" providerId="ADAL" clId="{98058371-B076-4E93-800B-AA6AE313B2F9}" dt="2024-08-09T12:12:50.588" v="51"/>
          <pc:sldLayoutMkLst>
            <pc:docMk/>
            <pc:sldMasterMk cId="3221570987" sldId="2147483648"/>
            <pc:sldLayoutMk cId="2433002341" sldId="2147483697"/>
          </pc:sldLayoutMkLst>
          <pc:spChg chg="add del mod">
            <ac:chgData name="Nina Alsi" userId="87d5ac26-714e-4255-9922-d09dc09690b5" providerId="ADAL" clId="{98058371-B076-4E93-800B-AA6AE313B2F9}" dt="2024-08-09T12:11:45.092" v="39" actId="478"/>
            <ac:spMkLst>
              <pc:docMk/>
              <pc:sldMasterMk cId="3221570987" sldId="2147483648"/>
              <pc:sldLayoutMk cId="2433002341" sldId="2147483697"/>
              <ac:spMk id="6" creationId="{F8076E1D-E55E-02CF-8E63-AF9C02BE6467}"/>
            </ac:spMkLst>
          </pc:spChg>
          <pc:spChg chg="add mod">
            <ac:chgData name="Nina Alsi" userId="87d5ac26-714e-4255-9922-d09dc09690b5" providerId="ADAL" clId="{98058371-B076-4E93-800B-AA6AE313B2F9}" dt="2024-08-09T12:12:50.588" v="51"/>
            <ac:spMkLst>
              <pc:docMk/>
              <pc:sldMasterMk cId="3221570987" sldId="2147483648"/>
              <pc:sldLayoutMk cId="2433002341" sldId="2147483697"/>
              <ac:spMk id="10" creationId="{19BE1F17-5813-5773-64CD-9CDCF2887EC5}"/>
            </ac:spMkLst>
          </pc:spChg>
          <pc:picChg chg="add del">
            <ac:chgData name="Nina Alsi" userId="87d5ac26-714e-4255-9922-d09dc09690b5" providerId="ADAL" clId="{98058371-B076-4E93-800B-AA6AE313B2F9}" dt="2024-08-09T12:08:54.263" v="29" actId="478"/>
            <ac:picMkLst>
              <pc:docMk/>
              <pc:sldMasterMk cId="3221570987" sldId="2147483648"/>
              <pc:sldLayoutMk cId="2433002341" sldId="2147483697"/>
              <ac:picMk id="2" creationId="{DC58F593-4238-B1B6-5CBD-DE217BF0B56A}"/>
            </ac:picMkLst>
          </pc:picChg>
        </pc:sldLayoutChg>
        <pc:sldLayoutChg chg="addSp delSp modSp mod">
          <pc:chgData name="Nina Alsi" userId="87d5ac26-714e-4255-9922-d09dc09690b5" providerId="ADAL" clId="{98058371-B076-4E93-800B-AA6AE313B2F9}" dt="2024-08-09T12:23:24.073" v="264" actId="478"/>
          <pc:sldLayoutMkLst>
            <pc:docMk/>
            <pc:sldMasterMk cId="3221570987" sldId="2147483648"/>
            <pc:sldLayoutMk cId="903761089" sldId="2147483732"/>
          </pc:sldLayoutMkLst>
          <pc:spChg chg="add mod">
            <ac:chgData name="Nina Alsi" userId="87d5ac26-714e-4255-9922-d09dc09690b5" providerId="ADAL" clId="{98058371-B076-4E93-800B-AA6AE313B2F9}" dt="2024-08-09T12:19:09.907" v="228" actId="1076"/>
            <ac:spMkLst>
              <pc:docMk/>
              <pc:sldMasterMk cId="3221570987" sldId="2147483648"/>
              <pc:sldLayoutMk cId="903761089" sldId="2147483732"/>
              <ac:spMk id="2" creationId="{83C2C07A-9CC7-2115-85F7-768F1DE955AB}"/>
            </ac:spMkLst>
          </pc:spChg>
          <pc:spChg chg="add del mod">
            <ac:chgData name="Nina Alsi" userId="87d5ac26-714e-4255-9922-d09dc09690b5" providerId="ADAL" clId="{98058371-B076-4E93-800B-AA6AE313B2F9}" dt="2024-08-09T12:23:24.073" v="264" actId="478"/>
            <ac:spMkLst>
              <pc:docMk/>
              <pc:sldMasterMk cId="3221570987" sldId="2147483648"/>
              <pc:sldLayoutMk cId="903761089" sldId="2147483732"/>
              <ac:spMk id="3" creationId="{16262977-EE00-D046-9B45-27EEB5B20FA6}"/>
            </ac:spMkLst>
          </pc:spChg>
          <pc:spChg chg="mod">
            <ac:chgData name="Nina Alsi" userId="87d5ac26-714e-4255-9922-d09dc09690b5" providerId="ADAL" clId="{98058371-B076-4E93-800B-AA6AE313B2F9}" dt="2024-08-09T12:16:28.931" v="187" actId="20577"/>
            <ac:spMkLst>
              <pc:docMk/>
              <pc:sldMasterMk cId="3221570987" sldId="2147483648"/>
              <pc:sldLayoutMk cId="903761089" sldId="2147483732"/>
              <ac:spMk id="4" creationId="{32A1461D-E56F-8A0A-8080-1604415B9999}"/>
            </ac:spMkLst>
          </pc:spChg>
          <pc:spChg chg="add mod">
            <ac:chgData name="Nina Alsi" userId="87d5ac26-714e-4255-9922-d09dc09690b5" providerId="ADAL" clId="{98058371-B076-4E93-800B-AA6AE313B2F9}" dt="2024-08-09T12:18:49.811" v="221" actId="1076"/>
            <ac:spMkLst>
              <pc:docMk/>
              <pc:sldMasterMk cId="3221570987" sldId="2147483648"/>
              <pc:sldLayoutMk cId="903761089" sldId="2147483732"/>
              <ac:spMk id="6" creationId="{2B4A3AB5-8031-7201-50B7-90FFEDFE1E0B}"/>
            </ac:spMkLst>
          </pc:spChg>
          <pc:spChg chg="add mod">
            <ac:chgData name="Nina Alsi" userId="87d5ac26-714e-4255-9922-d09dc09690b5" providerId="ADAL" clId="{98058371-B076-4E93-800B-AA6AE313B2F9}" dt="2024-08-09T12:18:49.811" v="221" actId="1076"/>
            <ac:spMkLst>
              <pc:docMk/>
              <pc:sldMasterMk cId="3221570987" sldId="2147483648"/>
              <pc:sldLayoutMk cId="903761089" sldId="2147483732"/>
              <ac:spMk id="11" creationId="{A14672DA-D235-9F2B-9B97-28957CB065CA}"/>
            </ac:spMkLst>
          </pc:spChg>
          <pc:spChg chg="add mod">
            <ac:chgData name="Nina Alsi" userId="87d5ac26-714e-4255-9922-d09dc09690b5" providerId="ADAL" clId="{98058371-B076-4E93-800B-AA6AE313B2F9}" dt="2024-08-09T12:19:49.045" v="243" actId="1036"/>
            <ac:spMkLst>
              <pc:docMk/>
              <pc:sldMasterMk cId="3221570987" sldId="2147483648"/>
              <pc:sldLayoutMk cId="903761089" sldId="2147483732"/>
              <ac:spMk id="12" creationId="{5BD9FEFB-45AE-8850-885F-2EBC999519CE}"/>
            </ac:spMkLst>
          </pc:spChg>
          <pc:spChg chg="add mod">
            <ac:chgData name="Nina Alsi" userId="87d5ac26-714e-4255-9922-d09dc09690b5" providerId="ADAL" clId="{98058371-B076-4E93-800B-AA6AE313B2F9}" dt="2024-08-09T12:19:49.045" v="243" actId="1036"/>
            <ac:spMkLst>
              <pc:docMk/>
              <pc:sldMasterMk cId="3221570987" sldId="2147483648"/>
              <pc:sldLayoutMk cId="903761089" sldId="2147483732"/>
              <ac:spMk id="13" creationId="{4220CC64-699D-3EA6-656A-B130E342F048}"/>
            </ac:spMkLst>
          </pc:spChg>
          <pc:spChg chg="add mod">
            <ac:chgData name="Nina Alsi" userId="87d5ac26-714e-4255-9922-d09dc09690b5" providerId="ADAL" clId="{98058371-B076-4E93-800B-AA6AE313B2F9}" dt="2024-08-09T12:19:56.030" v="247" actId="1036"/>
            <ac:spMkLst>
              <pc:docMk/>
              <pc:sldMasterMk cId="3221570987" sldId="2147483648"/>
              <pc:sldLayoutMk cId="903761089" sldId="2147483732"/>
              <ac:spMk id="14" creationId="{7335B65A-13AC-BB3B-6E0B-88389BA45D31}"/>
            </ac:spMkLst>
          </pc:spChg>
          <pc:spChg chg="add mod">
            <ac:chgData name="Nina Alsi" userId="87d5ac26-714e-4255-9922-d09dc09690b5" providerId="ADAL" clId="{98058371-B076-4E93-800B-AA6AE313B2F9}" dt="2024-08-09T12:19:56.030" v="247" actId="1036"/>
            <ac:spMkLst>
              <pc:docMk/>
              <pc:sldMasterMk cId="3221570987" sldId="2147483648"/>
              <pc:sldLayoutMk cId="903761089" sldId="2147483732"/>
              <ac:spMk id="15" creationId="{DE1C2908-6C59-F3A9-C0D9-E2569F94EACC}"/>
            </ac:spMkLst>
          </pc:spChg>
          <pc:spChg chg="add mod">
            <ac:chgData name="Nina Alsi" userId="87d5ac26-714e-4255-9922-d09dc09690b5" providerId="ADAL" clId="{98058371-B076-4E93-800B-AA6AE313B2F9}" dt="2024-08-09T12:20:10.018" v="258" actId="1036"/>
            <ac:spMkLst>
              <pc:docMk/>
              <pc:sldMasterMk cId="3221570987" sldId="2147483648"/>
              <pc:sldLayoutMk cId="903761089" sldId="2147483732"/>
              <ac:spMk id="16" creationId="{8F5B160E-FBAF-B5A3-B2CB-64451BFE9839}"/>
            </ac:spMkLst>
          </pc:spChg>
          <pc:spChg chg="add mod">
            <ac:chgData name="Nina Alsi" userId="87d5ac26-714e-4255-9922-d09dc09690b5" providerId="ADAL" clId="{98058371-B076-4E93-800B-AA6AE313B2F9}" dt="2024-08-09T12:20:10.018" v="258" actId="1036"/>
            <ac:spMkLst>
              <pc:docMk/>
              <pc:sldMasterMk cId="3221570987" sldId="2147483648"/>
              <pc:sldLayoutMk cId="903761089" sldId="2147483732"/>
              <ac:spMk id="17" creationId="{CD694327-BB53-EAEF-139F-60BA2DEA1FEA}"/>
            </ac:spMkLst>
          </pc:spChg>
          <pc:spChg chg="add mod">
            <ac:chgData name="Nina Alsi" userId="87d5ac26-714e-4255-9922-d09dc09690b5" providerId="ADAL" clId="{98058371-B076-4E93-800B-AA6AE313B2F9}" dt="2024-08-09T12:19:40.069" v="236" actId="1076"/>
            <ac:spMkLst>
              <pc:docMk/>
              <pc:sldMasterMk cId="3221570987" sldId="2147483648"/>
              <pc:sldLayoutMk cId="903761089" sldId="2147483732"/>
              <ac:spMk id="18" creationId="{B41325C3-EA01-4903-F1AC-4C15B97501B2}"/>
            </ac:spMkLst>
          </pc:spChg>
          <pc:spChg chg="add mod">
            <ac:chgData name="Nina Alsi" userId="87d5ac26-714e-4255-9922-d09dc09690b5" providerId="ADAL" clId="{98058371-B076-4E93-800B-AA6AE313B2F9}" dt="2024-08-09T12:19:40.069" v="236" actId="1076"/>
            <ac:spMkLst>
              <pc:docMk/>
              <pc:sldMasterMk cId="3221570987" sldId="2147483648"/>
              <pc:sldLayoutMk cId="903761089" sldId="2147483732"/>
              <ac:spMk id="19" creationId="{FB106B7A-C0EA-4A48-68FC-FA846E00D96E}"/>
            </ac:spMkLst>
          </pc:spChg>
          <pc:spChg chg="add mod">
            <ac:chgData name="Nina Alsi" userId="87d5ac26-714e-4255-9922-d09dc09690b5" providerId="ADAL" clId="{98058371-B076-4E93-800B-AA6AE313B2F9}" dt="2024-08-09T12:23:14.888" v="263" actId="767"/>
            <ac:spMkLst>
              <pc:docMk/>
              <pc:sldMasterMk cId="3221570987" sldId="2147483648"/>
              <pc:sldLayoutMk cId="903761089" sldId="2147483732"/>
              <ac:spMk id="20" creationId="{3911E271-3D3B-571E-46A8-66D9C134E99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F31011-799D-45F1-8F2E-CDF542766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CB377E-30CC-4818-97F6-54B02A780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AE31-0B38-4C10-A901-8E97E2E00D54}" type="datetimeFigureOut">
              <a:rPr lang="fi-FI" smtClean="0"/>
              <a:t>9.8.2024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564F2D-44F7-4F86-B3C0-CE94FDFCF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308972-83BF-44B0-A398-051DEDAEB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1926-1732-4D21-BD5F-255859626D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26666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D86B-9B80-7449-A54B-976CBE2C3E73}" type="datetimeFigureOut">
              <a:rPr lang="en-FI" smtClean="0"/>
              <a:t>08/09/2024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CC6-4DD1-DF4D-8F83-5FF54E114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934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leppäkert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B3D6BF-E2E7-7EBB-1F3C-7F1F0604C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3599" y="4290642"/>
            <a:ext cx="8338556" cy="1116245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 err="1"/>
              <a:t>Napsauta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r>
              <a:rPr lang="en-GB" dirty="0"/>
              <a:t> tähän</a:t>
            </a:r>
            <a:endParaRPr lang="en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4BEEB51-DE3F-C57F-62B0-4B3F4275C853}"/>
              </a:ext>
            </a:extLst>
          </p:cNvPr>
          <p:cNvSpPr/>
          <p:nvPr userDrawn="1"/>
        </p:nvSpPr>
        <p:spPr>
          <a:xfrm>
            <a:off x="1" y="5963939"/>
            <a:ext cx="12192000" cy="979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&lt;&lt;&lt;&lt;&lt;&lt;&lt;&lt;&lt;&lt;c</a:t>
            </a:r>
            <a:endParaRPr lang="en-FI" dirty="0"/>
          </a:p>
        </p:txBody>
      </p:sp>
      <p:pic>
        <p:nvPicPr>
          <p:cNvPr id="4" name="Kuva 3" descr="Kuva, joka sisältää kohteen kuu, pimeys, musta, astronomia&#10;&#10;Kuvaus luotu automaattisesti">
            <a:extLst>
              <a:ext uri="{FF2B5EF4-FFF2-40B4-BE49-F238E27FC236}">
                <a16:creationId xmlns:a16="http://schemas.microsoft.com/office/drawing/2014/main" id="{FF737FB2-8596-BDA1-0DF8-32AF5EC3B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208" y="5864547"/>
            <a:ext cx="2564449" cy="1177903"/>
          </a:xfrm>
          <a:prstGeom prst="rect">
            <a:avLst/>
          </a:prstGeom>
        </p:spPr>
      </p:pic>
      <p:pic>
        <p:nvPicPr>
          <p:cNvPr id="10" name="Kuva 9" descr="Kuva, joka sisältää kohteen kello, teksti, rannekello, ympyrä&#10;&#10;Kuvaus luotu automaattisesti">
            <a:extLst>
              <a:ext uri="{FF2B5EF4-FFF2-40B4-BE49-F238E27FC236}">
                <a16:creationId xmlns:a16="http://schemas.microsoft.com/office/drawing/2014/main" id="{CE40983F-ED64-9E94-568F-A4349442A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 marL="268288" indent="-268288">
              <a:buFont typeface="Arial" panose="020B0604020202020204" pitchFamily="34" charset="0"/>
              <a:buChar char="•"/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179388"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5475" indent="-179388">
              <a:tabLst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4863" indent="-182563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4250" indent="-176213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EAD5A6-65E2-FF4E-A04E-E28868A64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0AA61A-4008-AA42-BF33-53BD6C59BB3E}" type="datetime1">
              <a:rPr lang="fi-FI" smtClean="0"/>
              <a:pPr/>
              <a:t>9.8.2024</a:t>
            </a:fld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57FBF-3413-8C49-89E2-2590872F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576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0CE-841E-0048-8E9D-3AECF7BD8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6" name="Leveä kaari 5">
            <a:extLst>
              <a:ext uri="{FF2B5EF4-FFF2-40B4-BE49-F238E27FC236}">
                <a16:creationId xmlns:a16="http://schemas.microsoft.com/office/drawing/2014/main" id="{A413FEE6-A62A-B4A6-C0F3-11145DA902BE}"/>
              </a:ext>
            </a:extLst>
          </p:cNvPr>
          <p:cNvSpPr/>
          <p:nvPr userDrawn="1"/>
        </p:nvSpPr>
        <p:spPr>
          <a:xfrm rot="14029222">
            <a:off x="10583609" y="-909901"/>
            <a:ext cx="2586809" cy="269927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_2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0AA61A-4008-AA42-BF33-53BD6C59BB3E}" type="datetime1">
              <a:rPr lang="fi-FI" smtClean="0"/>
              <a:pPr/>
              <a:t>9.8.2024</a:t>
            </a:fld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576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A776-ED93-C247-9C4F-5B5A6D8E5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A1461D-E56F-8A0A-8080-1604415B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10" name="Leveä kaari 9">
            <a:extLst>
              <a:ext uri="{FF2B5EF4-FFF2-40B4-BE49-F238E27FC236}">
                <a16:creationId xmlns:a16="http://schemas.microsoft.com/office/drawing/2014/main" id="{19BE1F17-5813-5773-64CD-9CDCF2887EC5}"/>
              </a:ext>
            </a:extLst>
          </p:cNvPr>
          <p:cNvSpPr/>
          <p:nvPr userDrawn="1"/>
        </p:nvSpPr>
        <p:spPr>
          <a:xfrm rot="14029222">
            <a:off x="10583609" y="-909901"/>
            <a:ext cx="2586809" cy="269927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0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_2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8025"/>
            <a:ext cx="9372599" cy="68897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0AA61A-4008-AA42-BF33-53BD6C59BB3E}" type="datetime1">
              <a:rPr lang="fi-FI" smtClean="0"/>
              <a:pPr/>
              <a:t>9.8.2024</a:t>
            </a:fld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576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A776-ED93-C247-9C4F-5B5A6D8E5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1078"/>
            <a:ext cx="10515600" cy="369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A1461D-E56F-8A0A-8080-1604415B9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20738"/>
          </a:xfrm>
        </p:spPr>
        <p:txBody>
          <a:bodyPr anchor="b"/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fi-FI" dirty="0"/>
              <a:t>Viisi vinkkiä energiatehokkuuteen</a:t>
            </a:r>
            <a:endParaRPr lang="en-FI" dirty="0"/>
          </a:p>
        </p:txBody>
      </p:sp>
      <p:sp>
        <p:nvSpPr>
          <p:cNvPr id="10" name="Leveä kaari 9">
            <a:extLst>
              <a:ext uri="{FF2B5EF4-FFF2-40B4-BE49-F238E27FC236}">
                <a16:creationId xmlns:a16="http://schemas.microsoft.com/office/drawing/2014/main" id="{19BE1F17-5813-5773-64CD-9CDCF2887EC5}"/>
              </a:ext>
            </a:extLst>
          </p:cNvPr>
          <p:cNvSpPr/>
          <p:nvPr userDrawn="1"/>
        </p:nvSpPr>
        <p:spPr>
          <a:xfrm rot="14029222">
            <a:off x="10583609" y="-909901"/>
            <a:ext cx="2586809" cy="269927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Tähti: 5-sakarainen 1">
            <a:extLst>
              <a:ext uri="{FF2B5EF4-FFF2-40B4-BE49-F238E27FC236}">
                <a16:creationId xmlns:a16="http://schemas.microsoft.com/office/drawing/2014/main" id="{83C2C07A-9CC7-2115-85F7-768F1DE955AB}"/>
              </a:ext>
            </a:extLst>
          </p:cNvPr>
          <p:cNvSpPr/>
          <p:nvPr userDrawn="1"/>
        </p:nvSpPr>
        <p:spPr>
          <a:xfrm>
            <a:off x="1000634" y="1859766"/>
            <a:ext cx="889271" cy="8413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D9FEFB-45AE-8850-885F-2EBC999519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981200" y="2874513"/>
            <a:ext cx="9372599" cy="68897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Tähti: 5-sakarainen 12">
            <a:extLst>
              <a:ext uri="{FF2B5EF4-FFF2-40B4-BE49-F238E27FC236}">
                <a16:creationId xmlns:a16="http://schemas.microsoft.com/office/drawing/2014/main" id="{4220CC64-699D-3EA6-656A-B130E342F048}"/>
              </a:ext>
            </a:extLst>
          </p:cNvPr>
          <p:cNvSpPr/>
          <p:nvPr userDrawn="1"/>
        </p:nvSpPr>
        <p:spPr>
          <a:xfrm>
            <a:off x="1000634" y="2756254"/>
            <a:ext cx="889271" cy="8413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35B65A-13AC-BB3B-6E0B-88389BA45D3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981200" y="3827463"/>
            <a:ext cx="9372599" cy="68897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Tähti: 5-sakarainen 14">
            <a:extLst>
              <a:ext uri="{FF2B5EF4-FFF2-40B4-BE49-F238E27FC236}">
                <a16:creationId xmlns:a16="http://schemas.microsoft.com/office/drawing/2014/main" id="{DE1C2908-6C59-F3A9-C0D9-E2569F94EACC}"/>
              </a:ext>
            </a:extLst>
          </p:cNvPr>
          <p:cNvSpPr/>
          <p:nvPr userDrawn="1"/>
        </p:nvSpPr>
        <p:spPr>
          <a:xfrm>
            <a:off x="1000634" y="3709204"/>
            <a:ext cx="889271" cy="8413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5B160E-FBAF-B5A3-B2CB-64451BFE98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81200" y="4732831"/>
            <a:ext cx="9372599" cy="68897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Tähti: 5-sakarainen 16">
            <a:extLst>
              <a:ext uri="{FF2B5EF4-FFF2-40B4-BE49-F238E27FC236}">
                <a16:creationId xmlns:a16="http://schemas.microsoft.com/office/drawing/2014/main" id="{CD694327-BB53-EAEF-139F-60BA2DEA1FEA}"/>
              </a:ext>
            </a:extLst>
          </p:cNvPr>
          <p:cNvSpPr/>
          <p:nvPr userDrawn="1"/>
        </p:nvSpPr>
        <p:spPr>
          <a:xfrm>
            <a:off x="1000634" y="4614572"/>
            <a:ext cx="889271" cy="8413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1325C3-EA01-4903-F1AC-4C15B97501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81200" y="5600099"/>
            <a:ext cx="9372599" cy="68897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9" name="Tähti: 5-sakarainen 18">
            <a:extLst>
              <a:ext uri="{FF2B5EF4-FFF2-40B4-BE49-F238E27FC236}">
                <a16:creationId xmlns:a16="http://schemas.microsoft.com/office/drawing/2014/main" id="{FB106B7A-C0EA-4A48-68FC-FA846E00D96E}"/>
              </a:ext>
            </a:extLst>
          </p:cNvPr>
          <p:cNvSpPr/>
          <p:nvPr userDrawn="1"/>
        </p:nvSpPr>
        <p:spPr>
          <a:xfrm>
            <a:off x="1000634" y="5481840"/>
            <a:ext cx="889271" cy="8413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76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nuoli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16D63237-288B-F84A-EA9A-52C208EE65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24000" cy="6858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5A9455-6B21-DE46-9E7D-F2ED8E0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663" y="365125"/>
            <a:ext cx="6793688" cy="1325563"/>
          </a:xfrm>
        </p:spPr>
        <p:txBody>
          <a:bodyPr/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663" y="1825625"/>
            <a:ext cx="6793688" cy="4273517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AC4A904-52C4-3547-9D7D-710EAD39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D70AA61A-4008-AA42-BF33-53BD6C59BB3E}" type="datetime1">
              <a:rPr lang="fi-FI" smtClean="0"/>
              <a:pPr/>
              <a:t>9.8.2024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D671F3-96F1-0845-B181-1B1DA18BA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3663" y="6355013"/>
            <a:ext cx="3389059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6" name="Leveä kaari 5">
            <a:extLst>
              <a:ext uri="{FF2B5EF4-FFF2-40B4-BE49-F238E27FC236}">
                <a16:creationId xmlns:a16="http://schemas.microsoft.com/office/drawing/2014/main" id="{88637477-AC70-13D5-44AB-53D6CC57558F}"/>
              </a:ext>
            </a:extLst>
          </p:cNvPr>
          <p:cNvSpPr/>
          <p:nvPr userDrawn="1"/>
        </p:nvSpPr>
        <p:spPr>
          <a:xfrm rot="14029222">
            <a:off x="10583609" y="-909901"/>
            <a:ext cx="2586809" cy="269927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6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C7AD1E-2AF4-143B-7E96-98DBE4202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735" y="252381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FI" dirty="0"/>
          </a:p>
        </p:txBody>
      </p:sp>
      <p:pic>
        <p:nvPicPr>
          <p:cNvPr id="12" name="Kuva 11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F0052CFB-EB7D-7065-D0F7-957AB25AE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3614" y="5711211"/>
            <a:ext cx="2496709" cy="11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3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B5784-2E39-C84F-9A58-FAF38CD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Napsauta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EEE8-A32B-DD4C-8F27-433EE54F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141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Ensimmäisen</a:t>
            </a:r>
            <a:r>
              <a:rPr lang="en-GB" dirty="0"/>
              <a:t> </a:t>
            </a:r>
            <a:r>
              <a:rPr lang="en-GB" dirty="0" err="1"/>
              <a:t>tason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1 2 3 4 5 6 7 8 9 0 % &amp;</a:t>
            </a:r>
          </a:p>
          <a:p>
            <a:pPr lvl="1"/>
            <a:r>
              <a:rPr lang="en-GB" dirty="0" err="1"/>
              <a:t>Toisen</a:t>
            </a:r>
            <a:r>
              <a:rPr lang="en-GB" dirty="0"/>
              <a:t> </a:t>
            </a:r>
            <a:r>
              <a:rPr lang="en-GB" dirty="0" err="1"/>
              <a:t>tason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  <a:p>
            <a:pPr lvl="2"/>
            <a:r>
              <a:rPr lang="en-GB" dirty="0" err="1"/>
              <a:t>Kolmas</a:t>
            </a:r>
            <a:endParaRPr lang="en-GB" dirty="0"/>
          </a:p>
          <a:p>
            <a:pPr lvl="3"/>
            <a:r>
              <a:rPr lang="en-GB" dirty="0" err="1"/>
              <a:t>Neljäs</a:t>
            </a:r>
            <a:endParaRPr lang="en-GB" dirty="0"/>
          </a:p>
          <a:p>
            <a:pPr lvl="4"/>
            <a:r>
              <a:rPr lang="en-GB" dirty="0" err="1"/>
              <a:t>Viides</a:t>
            </a:r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F0988F-6812-0943-9FF8-AEF56803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0AA61A-4008-AA42-BF33-53BD6C59BB3E}" type="datetime1">
              <a:rPr lang="fi-FI" smtClean="0"/>
              <a:pPr/>
              <a:t>9.8.2024</a:t>
            </a:fld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34F88-2F76-2245-A7D3-024E42D28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54867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5B881-3C18-DB4B-BA07-9AF98B5D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3" name="Kuva 12" descr="Kuva, joka sisältää kohteen kuu, pimeys, musta, astronomia&#10;&#10;Kuvaus luotu automaattisesti">
            <a:extLst>
              <a:ext uri="{FF2B5EF4-FFF2-40B4-BE49-F238E27FC236}">
                <a16:creationId xmlns:a16="http://schemas.microsoft.com/office/drawing/2014/main" id="{ED60080F-E2EB-8FF5-1D86-E7165AE9BF5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27551" y="5784241"/>
            <a:ext cx="2564449" cy="11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53" r:id="rId2"/>
    <p:sldLayoutId id="2147483697" r:id="rId3"/>
    <p:sldLayoutId id="2147483732" r:id="rId4"/>
    <p:sldLayoutId id="2147483684" r:id="rId5"/>
    <p:sldLayoutId id="2147483725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i="0" kern="1200">
          <a:solidFill>
            <a:schemeClr val="bg2">
              <a:lumMod val="25000"/>
            </a:schemeClr>
          </a:solidFill>
          <a:latin typeface="Arial Black" panose="020B0A04020102020204" pitchFamily="34" charset="0"/>
          <a:ea typeface="Microsoft GothicNeo" panose="020B0503020000020004" pitchFamily="34" charset="-127"/>
          <a:cs typeface="Microsoft GothicNeo" panose="020B0503020000020004" pitchFamily="34" charset="-12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buFontTx/>
        <a:buNone/>
        <a:defRPr sz="18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2250" indent="-22225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2438" indent="-22225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5475" indent="-182563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8038" indent="-176213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4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81075" indent="-166688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tabLst/>
        <a:defRPr sz="1400" kern="1200">
          <a:solidFill>
            <a:srgbClr val="241C4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2260" userDrawn="1">
          <p15:clr>
            <a:srgbClr val="F26B43"/>
          </p15:clr>
        </p15:guide>
        <p15:guide id="7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311F7B8-DA14-18E8-E14C-0423C1ED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esitykselle</a:t>
            </a:r>
            <a:r>
              <a:rPr lang="en-US" dirty="0"/>
              <a:t> tähän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1239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F808B2A-11D6-1353-ACB3-1282F3B3B7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978025"/>
            <a:ext cx="9372599" cy="68897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64DDE8-2D41-7974-80D3-ED7795AC5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9.8.2024</a:t>
            </a:fld>
            <a:endParaRPr lang="en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D9C704-42E0-6E0A-F6FE-89ACD96B9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FE2E8D-52A7-39FB-C1C3-296E3E8A9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2</a:t>
            </a:fld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0F83CE2-3E7D-C63E-8991-BBDC72659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Kohderyhmä esim. teollisuus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0C680EF-B3BD-2CCD-6ED9-569FCF88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Viisi vinkkiä energiatehokkuuteen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F6FFE1-206A-CCF8-58F7-555AC7A9F08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EFBD214-AB13-D1CB-CFAE-E9434EE4917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AAEBDF33-1BC1-4F83-FF9A-A8C43C8DE0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A9B0653A-EB7C-803E-3392-5958DAB4419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21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1E40A19-13EF-402C-DE7D-E3B498A6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Perustekstipohja</a:t>
            </a:r>
            <a:endParaRPr lang="en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D29235B-3EA8-E389-DC5D-CEEF4887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Ykköstason teksti: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enim</a:t>
            </a:r>
            <a:r>
              <a:rPr lang="fi-FI" dirty="0"/>
              <a:t> </a:t>
            </a:r>
            <a:r>
              <a:rPr lang="fi-FI" dirty="0" err="1"/>
              <a:t>ad</a:t>
            </a:r>
            <a:r>
              <a:rPr lang="fi-FI" dirty="0"/>
              <a:t> </a:t>
            </a:r>
            <a:r>
              <a:rPr lang="fi-FI" dirty="0" err="1"/>
              <a:t>minim</a:t>
            </a:r>
            <a:r>
              <a:rPr lang="fi-FI" dirty="0"/>
              <a:t> </a:t>
            </a:r>
            <a:r>
              <a:rPr lang="fi-FI" dirty="0" err="1"/>
              <a:t>veniam</a:t>
            </a:r>
            <a:r>
              <a:rPr lang="fi-FI" dirty="0"/>
              <a:t>, </a:t>
            </a:r>
            <a:r>
              <a:rPr lang="fi-FI" dirty="0" err="1"/>
              <a:t>quis</a:t>
            </a:r>
            <a:r>
              <a:rPr lang="fi-FI" dirty="0"/>
              <a:t> </a:t>
            </a:r>
            <a:r>
              <a:rPr lang="fi-FI" dirty="0" err="1"/>
              <a:t>nostrud</a:t>
            </a:r>
            <a:r>
              <a:rPr lang="fi-FI" dirty="0"/>
              <a:t> </a:t>
            </a:r>
            <a:r>
              <a:rPr lang="fi-FI" dirty="0" err="1"/>
              <a:t>exercitation</a:t>
            </a:r>
            <a:r>
              <a:rPr lang="fi-FI" dirty="0"/>
              <a:t> </a:t>
            </a:r>
            <a:r>
              <a:rPr lang="fi-FI" dirty="0" err="1"/>
              <a:t>ullamco</a:t>
            </a:r>
            <a:r>
              <a:rPr lang="fi-FI" dirty="0"/>
              <a:t> </a:t>
            </a:r>
            <a:r>
              <a:rPr lang="fi-FI" dirty="0" err="1"/>
              <a:t>laboris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aliquip</a:t>
            </a:r>
            <a:r>
              <a:rPr lang="fi-FI" dirty="0"/>
              <a:t> ex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commodo</a:t>
            </a:r>
            <a:r>
              <a:rPr lang="fi-FI" dirty="0"/>
              <a:t> </a:t>
            </a:r>
            <a:r>
              <a:rPr lang="fi-FI" dirty="0" err="1"/>
              <a:t>consequat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Kakkostason teksti: </a:t>
            </a:r>
            <a:r>
              <a:rPr lang="fi-FI" dirty="0" err="1"/>
              <a:t>Duis</a:t>
            </a:r>
            <a:r>
              <a:rPr lang="fi-FI" dirty="0"/>
              <a:t> </a:t>
            </a:r>
            <a:r>
              <a:rPr lang="fi-FI" dirty="0" err="1"/>
              <a:t>aute</a:t>
            </a:r>
            <a:r>
              <a:rPr lang="fi-FI" dirty="0"/>
              <a:t> </a:t>
            </a:r>
            <a:r>
              <a:rPr lang="fi-FI" dirty="0" err="1"/>
              <a:t>irure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in </a:t>
            </a:r>
            <a:r>
              <a:rPr lang="fi-FI" dirty="0" err="1"/>
              <a:t>reprehenderit</a:t>
            </a:r>
            <a:r>
              <a:rPr lang="fi-FI" dirty="0"/>
              <a:t> in </a:t>
            </a:r>
            <a:r>
              <a:rPr lang="fi-FI" dirty="0" err="1"/>
              <a:t>voluptate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esse</a:t>
            </a:r>
            <a:r>
              <a:rPr lang="fi-FI" dirty="0"/>
              <a:t> </a:t>
            </a:r>
            <a:r>
              <a:rPr lang="fi-FI" dirty="0" err="1"/>
              <a:t>cillum</a:t>
            </a:r>
            <a:r>
              <a:rPr lang="fi-FI" dirty="0"/>
              <a:t> </a:t>
            </a:r>
            <a:r>
              <a:rPr lang="fi-FI" dirty="0" err="1"/>
              <a:t>dolore</a:t>
            </a:r>
            <a:r>
              <a:rPr lang="fi-FI" dirty="0"/>
              <a:t> eu </a:t>
            </a:r>
            <a:r>
              <a:rPr lang="fi-FI" dirty="0" err="1"/>
              <a:t>fugiat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pariatur</a:t>
            </a:r>
            <a:r>
              <a:rPr lang="fi-FI" dirty="0"/>
              <a:t>. </a:t>
            </a:r>
          </a:p>
          <a:p>
            <a:pPr lvl="2"/>
            <a:r>
              <a:rPr lang="fi-FI" dirty="0"/>
              <a:t>Kolmostason teksti: </a:t>
            </a:r>
            <a:r>
              <a:rPr lang="fi-FI" dirty="0" err="1"/>
              <a:t>Excepteur</a:t>
            </a:r>
            <a:r>
              <a:rPr lang="fi-FI" dirty="0"/>
              <a:t> </a:t>
            </a:r>
            <a:r>
              <a:rPr lang="fi-FI" dirty="0" err="1"/>
              <a:t>sint</a:t>
            </a:r>
            <a:r>
              <a:rPr lang="fi-FI" dirty="0"/>
              <a:t> </a:t>
            </a:r>
            <a:r>
              <a:rPr lang="fi-FI" dirty="0" err="1"/>
              <a:t>occaecat</a:t>
            </a:r>
            <a:r>
              <a:rPr lang="fi-FI" dirty="0"/>
              <a:t> </a:t>
            </a:r>
            <a:r>
              <a:rPr lang="fi-FI" dirty="0" err="1"/>
              <a:t>cupidatat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</a:p>
          <a:p>
            <a:pPr lvl="3"/>
            <a:r>
              <a:rPr lang="fi-FI" dirty="0"/>
              <a:t>Neljännen tason teksti: </a:t>
            </a:r>
            <a:r>
              <a:rPr lang="fi-FI" dirty="0" err="1"/>
              <a:t>proident</a:t>
            </a:r>
            <a:r>
              <a:rPr lang="fi-FI" dirty="0"/>
              <a:t>, </a:t>
            </a:r>
            <a:r>
              <a:rPr lang="fi-FI" dirty="0" err="1"/>
              <a:t>sunt</a:t>
            </a:r>
            <a:r>
              <a:rPr lang="fi-FI" dirty="0"/>
              <a:t> in </a:t>
            </a:r>
            <a:r>
              <a:rPr lang="fi-FI" dirty="0" err="1"/>
              <a:t>culpa</a:t>
            </a:r>
            <a:r>
              <a:rPr lang="fi-FI" dirty="0"/>
              <a:t> </a:t>
            </a:r>
            <a:r>
              <a:rPr lang="fi-FI" dirty="0" err="1"/>
              <a:t>qui</a:t>
            </a:r>
            <a:r>
              <a:rPr lang="fi-FI" dirty="0"/>
              <a:t> </a:t>
            </a:r>
            <a:r>
              <a:rPr lang="fi-FI" dirty="0" err="1"/>
              <a:t>officia</a:t>
            </a:r>
            <a:r>
              <a:rPr lang="fi-FI" dirty="0"/>
              <a:t> </a:t>
            </a:r>
            <a:r>
              <a:rPr lang="fi-FI" dirty="0" err="1"/>
              <a:t>deserunt</a:t>
            </a:r>
            <a:r>
              <a:rPr lang="fi-FI" dirty="0"/>
              <a:t> </a:t>
            </a:r>
          </a:p>
          <a:p>
            <a:pPr lvl="4"/>
            <a:r>
              <a:rPr lang="fi-FI" dirty="0"/>
              <a:t>Viidennen tason teksti: mollit </a:t>
            </a:r>
            <a:r>
              <a:rPr lang="fi-FI" dirty="0" err="1"/>
              <a:t>anim</a:t>
            </a:r>
            <a:r>
              <a:rPr lang="fi-FI" dirty="0"/>
              <a:t> id </a:t>
            </a:r>
            <a:r>
              <a:rPr lang="fi-FI" dirty="0" err="1"/>
              <a:t>est</a:t>
            </a:r>
            <a:r>
              <a:rPr lang="fi-FI" dirty="0"/>
              <a:t> </a:t>
            </a:r>
            <a:r>
              <a:rPr lang="fi-FI" dirty="0" err="1"/>
              <a:t>laborum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AFFF77F-CDFA-FAEE-9FAD-1938712201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9.8.2024</a:t>
            </a:fld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0962890-4BDE-758D-83E1-DD48D262D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45989B-D5DB-448B-F3FA-864D07887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804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EE58F8C-3CD4-C236-E246-381D178DD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Perustekstipohja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bulletteja</a:t>
            </a:r>
            <a:r>
              <a:rPr lang="en-US" dirty="0"/>
              <a:t>.</a:t>
            </a:r>
            <a:endParaRPr lang="en-FI" dirty="0"/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eu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endParaRPr lang="en-FI" dirty="0"/>
          </a:p>
          <a:p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126E46-F641-D4AC-F2EB-D141044E38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9.8.2024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6E20B9-5914-C7DA-BC28-13B50FB7B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66078B-45A7-AF99-B4A8-30B353EB3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8BBE281-BFF3-CF59-0EF1-8A473D7C3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 Lorem ipsum dolor</a:t>
            </a:r>
            <a:endParaRPr lang="en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2C393CA-0021-A4CC-7427-D607E4FE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6"/>
            <a:ext cx="10515600" cy="820738"/>
          </a:xfrm>
        </p:spPr>
        <p:txBody>
          <a:bodyPr/>
          <a:lstStyle/>
          <a:p>
            <a:r>
              <a:rPr lang="en-US" dirty="0" err="1"/>
              <a:t>Perustekstipohja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kaksitasoinen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8074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EEDBE7-FD75-7C02-8BB3-4186CE0AB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5</a:t>
            </a:fld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18B1B5F-83DC-2C9C-30C0-EF877B93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4F63D74-941C-38F3-E319-4FF1D687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97DEBAB-FA23-CE0D-D388-7910903297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9.8.2024</a:t>
            </a:fld>
            <a:endParaRPr lang="en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8F9A7947-EB1D-B546-35FB-3EF570613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13" name="Kuvan paikkamerkki 12" descr="Kuva, joka sisältää kohteen kompassi, kello, Mittausväline, rannekello&#10;&#10;Kuvaus luotu automaattisesti">
            <a:extLst>
              <a:ext uri="{FF2B5EF4-FFF2-40B4-BE49-F238E27FC236}">
                <a16:creationId xmlns:a16="http://schemas.microsoft.com/office/drawing/2014/main" id="{19905906-D9A6-F9CE-E1E2-55730C8D9D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324" r="10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075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henkilö, vaate, Ihmisen kasvot, mies&#10;&#10;Kuvaus luotu automaattisesti">
            <a:extLst>
              <a:ext uri="{FF2B5EF4-FFF2-40B4-BE49-F238E27FC236}">
                <a16:creationId xmlns:a16="http://schemas.microsoft.com/office/drawing/2014/main" id="{32675D22-7989-9419-16DE-67ABDB55C3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01" r="601"/>
          <a:stretch>
            <a:fillRect/>
          </a:stretch>
        </p:blipFill>
        <p:spPr/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2A58432-0ECF-DDF5-7FB1-D20841B5E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6</a:t>
            </a:fld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9B63197-2229-42AA-70E5-D1F89795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EC27A0F-955D-0E39-A8E1-CE9A8A532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8B2ABC7-9D7A-A948-E3A0-56582F3718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9.8.2024</a:t>
            </a:fld>
            <a:endParaRPr lang="en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CEEB890-634E-DBF5-A6DE-DE96D241A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5618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CC449A0F-4C2F-0AD0-3925-3C8956913B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40" r="5040"/>
          <a:stretch>
            <a:fillRect/>
          </a:stretch>
        </p:blipFill>
        <p:spPr/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FE48017-C2C0-C395-9A40-E19598C17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7</a:t>
            </a:fld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1FF3B83-0DC1-C212-6AF2-47DB2B54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167DC38-D012-0BFC-CDEB-EA5BF8A1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A168095-8575-0B79-5239-92B18636BB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9.8.2024</a:t>
            </a:fld>
            <a:endParaRPr lang="en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0C1564-728E-CB7A-0072-780F3E669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2188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4150A-F5C0-0417-A7A5-D9C2F1E8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68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2">
      <a:dk1>
        <a:srgbClr val="241C40"/>
      </a:dk1>
      <a:lt1>
        <a:srgbClr val="FFFFFF"/>
      </a:lt1>
      <a:dk2>
        <a:srgbClr val="241C40"/>
      </a:dk2>
      <a:lt2>
        <a:srgbClr val="E7E6E6"/>
      </a:lt2>
      <a:accent1>
        <a:srgbClr val="D9B62A"/>
      </a:accent1>
      <a:accent2>
        <a:srgbClr val="F05A82"/>
      </a:accent2>
      <a:accent3>
        <a:srgbClr val="9179A2"/>
      </a:accent3>
      <a:accent4>
        <a:srgbClr val="7CCFE2"/>
      </a:accent4>
      <a:accent5>
        <a:srgbClr val="8FCA78"/>
      </a:accent5>
      <a:accent6>
        <a:srgbClr val="F9A534"/>
      </a:accent6>
      <a:hlink>
        <a:srgbClr val="9179A2"/>
      </a:hlink>
      <a:folHlink>
        <a:srgbClr val="ECB9B7"/>
      </a:folHlink>
    </a:clrScheme>
    <a:fontScheme name="Motiva_20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dirty="0">
            <a:latin typeface="Lucida Sans" panose="020B0602030504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tivan kalvosarja 2023 template.potx" id="{4FCF9676-5FAD-41C3-A134-6D2FCEDFE08D}" vid="{97B05D5A-B31E-424C-8E9C-357297C4B8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214c46-539c-417d-8974-23cb4cdbbaa2">
      <Terms xmlns="http://schemas.microsoft.com/office/infopath/2007/PartnerControls"/>
    </lcf76f155ced4ddcb4097134ff3c332f>
    <TaxCatchAll xmlns="fe7a1a40-1939-4a6a-9d6f-9d9ea1f209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BD2E0A68BB284DB2D59C2D6E0208BC" ma:contentTypeVersion="17" ma:contentTypeDescription="Luo uusi asiakirja." ma:contentTypeScope="" ma:versionID="0b8104c71af8af842f1557f55f3e9be4">
  <xsd:schema xmlns:xsd="http://www.w3.org/2001/XMLSchema" xmlns:xs="http://www.w3.org/2001/XMLSchema" xmlns:p="http://schemas.microsoft.com/office/2006/metadata/properties" xmlns:ns2="d7214c46-539c-417d-8974-23cb4cdbbaa2" xmlns:ns3="fe7a1a40-1939-4a6a-9d6f-9d9ea1f20959" targetNamespace="http://schemas.microsoft.com/office/2006/metadata/properties" ma:root="true" ma:fieldsID="d86fb9edeb9c4ea5eeaa6552ffa1d84e" ns2:_="" ns3:_="">
    <xsd:import namespace="d7214c46-539c-417d-8974-23cb4cdbbaa2"/>
    <xsd:import namespace="fe7a1a40-1939-4a6a-9d6f-9d9ea1f20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14c46-539c-417d-8974-23cb4cdbb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a1a40-1939-4a6a-9d6f-9d9ea1f20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b5c973-4116-4920-b6a5-0f28389b3cd7}" ma:internalName="TaxCatchAll" ma:showField="CatchAllData" ma:web="fe7a1a40-1939-4a6a-9d6f-9d9ea1f209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6EB9C-0868-4B53-8CF2-04DD9915D4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C14EFA-B052-40C9-BAFE-2C41C8E2287D}">
  <ds:schemaRefs>
    <ds:schemaRef ds:uri="http://schemas.microsoft.com/office/infopath/2007/PartnerControls"/>
    <ds:schemaRef ds:uri="http://purl.org/dc/elements/1.1/"/>
    <ds:schemaRef ds:uri="d7214c46-539c-417d-8974-23cb4cdbbaa2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e7a1a40-1939-4a6a-9d6f-9d9ea1f20959"/>
  </ds:schemaRefs>
</ds:datastoreItem>
</file>

<file path=customXml/itemProps3.xml><?xml version="1.0" encoding="utf-8"?>
<ds:datastoreItem xmlns:ds="http://schemas.openxmlformats.org/officeDocument/2006/customXml" ds:itemID="{B46D497D-AD9C-404D-93A2-6ABF1B348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14c46-539c-417d-8974-23cb4cdbbaa2"/>
    <ds:schemaRef ds:uri="fe7a1a40-1939-4a6a-9d6f-9d9ea1f20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1484</TotalTime>
  <Words>214</Words>
  <Application>Microsoft Office PowerPoint</Application>
  <PresentationFormat>Laajakuva</PresentationFormat>
  <Paragraphs>26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Lucida Sans</vt:lpstr>
      <vt:lpstr>Office-teema</vt:lpstr>
      <vt:lpstr>Otsikko esitykselle tähän</vt:lpstr>
      <vt:lpstr>Viisi vinkkiä energiatehokkuuteen</vt:lpstr>
      <vt:lpstr>Perustekstipohja</vt:lpstr>
      <vt:lpstr>Perustekstipohja, jossa kaksitasoinen otsikko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Nina Alsi</dc:creator>
  <cp:keywords/>
  <dc:description/>
  <cp:lastModifiedBy>Nina Alsi</cp:lastModifiedBy>
  <cp:revision>16</cp:revision>
  <dcterms:created xsi:type="dcterms:W3CDTF">2024-08-08T08:43:12Z</dcterms:created>
  <dcterms:modified xsi:type="dcterms:W3CDTF">2024-08-09T12:25:23Z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0x01010003BD2E0A68BB284DB2D59C2D6E0208BC</vt:lpwstr>
  </property>
  <property fmtid="{D5CDD505-2E9C-101B-9397-08002B2CF9AE}" pid="3" name="MediaServiceImageTags">
    <vt:lpwstr/>
  </property>
  <property fmtid="{D5CDD505-2E9C-101B-9397-08002B2CF9AE}" pid="4" name="Order">
    <vt:r8>525500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